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2"/>
  </p:notesMasterIdLst>
  <p:sldIdLst>
    <p:sldId id="507" r:id="rId2"/>
    <p:sldId id="508" r:id="rId3"/>
    <p:sldId id="504" r:id="rId4"/>
    <p:sldId id="496" r:id="rId5"/>
    <p:sldId id="497" r:id="rId6"/>
    <p:sldId id="503" r:id="rId7"/>
    <p:sldId id="506" r:id="rId8"/>
    <p:sldId id="502" r:id="rId9"/>
    <p:sldId id="498" r:id="rId10"/>
    <p:sldId id="499" r:id="rId1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06"/>
            <p14:sldId id="502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207" d="100"/>
          <a:sy n="207" d="100"/>
        </p:scale>
        <p:origin x="-42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9" y="1923941"/>
            <a:ext cx="6066931" cy="25868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94509" y="935355"/>
            <a:ext cx="3698348" cy="265085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1224954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2" y="1043231"/>
            <a:ext cx="3538365" cy="25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9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81555</TotalTime>
  <Words>332</Words>
  <Application>Microsoft Macintosh PowerPoint</Application>
  <PresentationFormat>On-screen Show (16:9)</PresentationFormat>
  <Paragraphs>54</Paragraphs>
  <Slides>10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Pivotal_interim_040113_template_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Resources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Stephen Womack</cp:lastModifiedBy>
  <cp:revision>400</cp:revision>
  <dcterms:modified xsi:type="dcterms:W3CDTF">2017-04-24T18:08:59Z</dcterms:modified>
</cp:coreProperties>
</file>